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20"/>
  </p:notesMasterIdLst>
  <p:sldIdLst>
    <p:sldId id="287" r:id="rId3"/>
    <p:sldId id="295" r:id="rId4"/>
    <p:sldId id="290" r:id="rId5"/>
    <p:sldId id="282" r:id="rId6"/>
    <p:sldId id="296" r:id="rId7"/>
    <p:sldId id="292" r:id="rId8"/>
    <p:sldId id="293" r:id="rId9"/>
    <p:sldId id="294" r:id="rId10"/>
    <p:sldId id="284" r:id="rId11"/>
    <p:sldId id="274" r:id="rId12"/>
    <p:sldId id="300" r:id="rId13"/>
    <p:sldId id="276" r:id="rId14"/>
    <p:sldId id="305" r:id="rId15"/>
    <p:sldId id="302" r:id="rId16"/>
    <p:sldId id="278" r:id="rId17"/>
    <p:sldId id="303" r:id="rId18"/>
    <p:sldId id="28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128" autoAdjust="0"/>
  </p:normalViewPr>
  <p:slideViewPr>
    <p:cSldViewPr>
      <p:cViewPr varScale="1">
        <p:scale>
          <a:sx n="83" d="100"/>
          <a:sy n="83" d="100"/>
        </p:scale>
        <p:origin x="145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19306E3-FB4A-4D68-B58B-630AEF1E3417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513571B-CD1E-479F-860D-FA54D7B5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36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6F2258-E9EB-47D3-A650-08F7F7145867}" type="slidenum">
              <a:rPr lang="zh-CN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E4F333-736F-420C-9915-6B191D108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509774-1247-424B-BDD9-EE6E6AEE3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02A0B9-1C37-43AE-AD54-2E98F7564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C9F3EB-EA6E-4DBE-8276-A83A445A94A5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DA9E04-F172-4D0A-91D2-F7B418D6B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B10FC3-66E5-4B1C-AFFF-79F298CC4D81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34A110-4BA5-4244-9A95-E17DF907D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A50576-CDFC-47CD-B155-ECA0330FEFE0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41B53B-DEED-4C10-950C-BB7524640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259C0E-4B55-49FC-BDE1-200811A2EF0E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8F3C8D-8891-4E40-AC12-E5492E87A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AE199E-DD40-42DB-89C6-EF3705218893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A97AD1-8118-44E9-81F3-ECBB262B9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35CE05-F185-4283-B307-30A4587E7986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69590D-0B8E-481E-8E7C-A055263ED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B2806E-8665-46E9-AFD4-D0FAB7566923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1A946B-DE78-4895-A513-1F58907F8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6BE6EE-B665-4557-AD2D-A31109EC47E7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109F42-37F1-4EC7-82CF-17714C7DA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E8D886A-DE51-479D-8C4C-5880E5899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C43573-E151-44AE-B22E-5AE7B2D69E3B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5745E-6B71-49BE-AE51-BD08916D9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E9285E-705B-4E0C-BBF4-661D13D50D29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83FFDD-4B24-4407-9203-20F8914FF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2B88C1-A4F5-4637-9143-7301AD3DB44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666257-710A-4797-8D04-9CD1B7CC9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 userDrawn="1"/>
        </p:nvGrpSpPr>
        <p:grpSpPr bwMode="auto">
          <a:xfrm>
            <a:off x="207963" y="61913"/>
            <a:ext cx="8891587" cy="6818312"/>
            <a:chOff x="208568" y="46996"/>
            <a:chExt cx="8890779" cy="5113411"/>
          </a:xfrm>
        </p:grpSpPr>
        <p:grpSp>
          <p:nvGrpSpPr>
            <p:cNvPr id="3" name="组合 6"/>
            <p:cNvGrpSpPr>
              <a:grpSpLocks/>
            </p:cNvGrpSpPr>
            <p:nvPr/>
          </p:nvGrpSpPr>
          <p:grpSpPr bwMode="auto"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6" name="图片 9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271173" y="58038"/>
                <a:ext cx="268247" cy="524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图片 10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736972" y="58038"/>
                <a:ext cx="268247" cy="524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图片 11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2178" y="281677"/>
                <a:ext cx="2103302" cy="1902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图片 12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1708" y="3083820"/>
                <a:ext cx="2975106" cy="1908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图片 13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240934" y="2663688"/>
                <a:ext cx="3694496" cy="2341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图片 1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326174" y="145182"/>
                <a:ext cx="1566808" cy="2517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图片 15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463150" y="298630"/>
                <a:ext cx="5236918" cy="1633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图片 16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79535" y="3072960"/>
                <a:ext cx="2584928" cy="1920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图片 17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01465" y="1583586"/>
                <a:ext cx="164606" cy="224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图片 18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604523" y="46996"/>
                <a:ext cx="262151" cy="499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图片 19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138724" y="46996"/>
                <a:ext cx="262151" cy="499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08568" y="3098389"/>
              <a:ext cx="989769" cy="2062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8109578" y="3098389"/>
              <a:ext cx="989769" cy="2062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2A8A87-2CF9-4993-988A-46E9414CF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E5BCCA-19FD-49A6-848C-EA6814B3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9E0517-CDF2-432B-8802-3AD33CCF3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AA5FA2-65D4-4EA9-A219-3AF77EDB4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A7480A5-5601-4077-B366-47323629E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E98B5C-C56B-4089-97D9-B00F8D01A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AA288F-8050-4184-B505-47B575A4D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.Vn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.Vn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.VnArial" pitchFamily="34" charset="0"/>
                <a:cs typeface="+mn-cs"/>
              </a:defRPr>
            </a:lvl1pPr>
          </a:lstStyle>
          <a:p>
            <a:pPr>
              <a:defRPr/>
            </a:pPr>
            <a:fld id="{CE95B0E1-F0F3-46FF-A280-C63EBC9D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.Vn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.Vn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  <a:latin typeface=".VnArial" pitchFamily="34" charset="0"/>
                <a:cs typeface="+mn-cs"/>
              </a:defRPr>
            </a:lvl1pPr>
          </a:lstStyle>
          <a:p>
            <a:pPr>
              <a:defRPr/>
            </a:pPr>
            <a:fld id="{91251970-51E6-4CC7-AF80-7003D40DD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>
            <a:grpSpLocks/>
          </p:cNvGrpSpPr>
          <p:nvPr/>
        </p:nvGrpSpPr>
        <p:grpSpPr bwMode="auto">
          <a:xfrm>
            <a:off x="1039813" y="733425"/>
            <a:ext cx="7064375" cy="4540250"/>
            <a:chOff x="1039587" y="171050"/>
            <a:chExt cx="7064827" cy="4541177"/>
          </a:xfrm>
        </p:grpSpPr>
        <p:pic>
          <p:nvPicPr>
            <p:cNvPr id="28675" name="图片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89416" y="185370"/>
              <a:ext cx="317376" cy="61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6" name="图片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50315" y="185370"/>
              <a:ext cx="317376" cy="61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图片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39587" y="431273"/>
              <a:ext cx="7064827" cy="42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图片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95264" y="171050"/>
              <a:ext cx="310101" cy="5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图片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34365" y="171050"/>
              <a:ext cx="310101" cy="5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530350" y="2362200"/>
            <a:ext cx="6083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66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Ôn và khởi động</a:t>
            </a:r>
            <a:endParaRPr lang="zh-CN" altLang="en-US" sz="66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 l="10208" t="73915" r="4242" b="5602"/>
          <a:stretch>
            <a:fillRect/>
          </a:stretch>
        </p:blipFill>
        <p:spPr bwMode="auto">
          <a:xfrm>
            <a:off x="152400" y="1143000"/>
            <a:ext cx="899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4961" y="0"/>
            <a:ext cx="970896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6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 l="7932" t="35481" r="9351" b="53499"/>
          <a:stretch>
            <a:fillRect/>
          </a:stretch>
        </p:blipFill>
        <p:spPr bwMode="auto">
          <a:xfrm>
            <a:off x="88034" y="4181475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Đường nối Thẳng 11">
            <a:extLst/>
          </p:cNvPr>
          <p:cNvCxnSpPr>
            <a:cxnSpLocks/>
          </p:cNvCxnSpPr>
          <p:nvPr/>
        </p:nvCxnSpPr>
        <p:spPr>
          <a:xfrm flipV="1">
            <a:off x="1679575" y="6019800"/>
            <a:ext cx="533400" cy="12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Đường nối Thẳng 11">
            <a:extLst/>
          </p:cNvPr>
          <p:cNvCxnSpPr>
            <a:cxnSpLocks/>
          </p:cNvCxnSpPr>
          <p:nvPr/>
        </p:nvCxnSpPr>
        <p:spPr>
          <a:xfrm flipV="1">
            <a:off x="4114800" y="4724400"/>
            <a:ext cx="533400" cy="12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Đường nối Thẳng 11">
            <a:extLst/>
          </p:cNvPr>
          <p:cNvCxnSpPr>
            <a:cxnSpLocks/>
          </p:cNvCxnSpPr>
          <p:nvPr/>
        </p:nvCxnSpPr>
        <p:spPr>
          <a:xfrm flipV="1">
            <a:off x="3657600" y="5370513"/>
            <a:ext cx="533400" cy="12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/>
          </p:cNvPr>
          <p:cNvCxnSpPr>
            <a:cxnSpLocks/>
          </p:cNvCxnSpPr>
          <p:nvPr/>
        </p:nvCxnSpPr>
        <p:spPr>
          <a:xfrm flipV="1">
            <a:off x="3830638" y="6613525"/>
            <a:ext cx="533400" cy="12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11">
            <a:extLst/>
          </p:cNvPr>
          <p:cNvCxnSpPr>
            <a:cxnSpLocks/>
          </p:cNvCxnSpPr>
          <p:nvPr/>
        </p:nvCxnSpPr>
        <p:spPr>
          <a:xfrm>
            <a:off x="4827588" y="4748213"/>
            <a:ext cx="4302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6713" y="4164013"/>
            <a:ext cx="455612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7400" y="4141788"/>
            <a:ext cx="4572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3825" y="4748213"/>
            <a:ext cx="45561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33600" y="5368925"/>
            <a:ext cx="45561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19950" y="5346700"/>
            <a:ext cx="455613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5</a:t>
            </a:r>
          </a:p>
        </p:txBody>
      </p:sp>
      <p:cxnSp>
        <p:nvCxnSpPr>
          <p:cNvPr id="16" name="Đường nối Thẳng 11">
            <a:extLst/>
          </p:cNvPr>
          <p:cNvCxnSpPr>
            <a:cxnSpLocks/>
          </p:cNvCxnSpPr>
          <p:nvPr/>
        </p:nvCxnSpPr>
        <p:spPr>
          <a:xfrm>
            <a:off x="5538788" y="4748213"/>
            <a:ext cx="428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/>
          </p:cNvPr>
          <p:cNvCxnSpPr>
            <a:cxnSpLocks/>
          </p:cNvCxnSpPr>
          <p:nvPr/>
        </p:nvCxnSpPr>
        <p:spPr>
          <a:xfrm>
            <a:off x="8332788" y="5943600"/>
            <a:ext cx="4302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1336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Hôm nay trời </a:t>
            </a:r>
            <a:r>
              <a:rPr lang="en-US" sz="3600" b="1" smtClean="0"/>
              <a:t>đẹp, </a:t>
            </a:r>
            <a:r>
              <a:rPr lang="en-US" sz="3600" b="1" smtClean="0"/>
              <a:t>bố mẹ cho vịt con ra kênh tập bơi.</a:t>
            </a:r>
            <a:endParaRPr lang="en-US" sz="3600" b="1"/>
          </a:p>
        </p:txBody>
      </p:sp>
      <p:sp>
        <p:nvSpPr>
          <p:cNvPr id="3" name="TextBox 2"/>
          <p:cNvSpPr txBox="1"/>
          <p:nvPr/>
        </p:nvSpPr>
        <p:spPr>
          <a:xfrm>
            <a:off x="8423562" y="19050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chemeClr val="accent2"/>
                </a:solidFill>
              </a:rPr>
              <a:t>/</a:t>
            </a:r>
            <a:endParaRPr lang="en-US" sz="7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117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69" y="3433439"/>
            <a:ext cx="1737878" cy="706364"/>
          </a:xfrm>
          <a:prstGeom prst="rect">
            <a:avLst/>
          </a:prstGeom>
        </p:spPr>
      </p:pic>
      <p:pic>
        <p:nvPicPr>
          <p:cNvPr id="7" name="tieng vit k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5037" y="5803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2084 1.48148E-6 L 0.03555 -0.01204 L 0.04987 1.48148E-6 L 0.0707 1.48148E-6 L 0.0707 0.0169 L 0.08516 0.02893 L 0.0707 0.04074 L 0.0707 0.05787 L 0.04987 0.05787 L 0.03555 0.06967 L 0.02084 0.05787 L -1.66667E-6 0.05787 L -1.66667E-6 0.04074 L -0.01458 0.02893 L -1.66667E-6 0.0169 L -1.66667E-6 1.48148E-6 Z " pathEditMode="relative" rAng="0" ptsTypes="AAAAAAAAAAAAA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1745 3.7037E-6 L 0.02982 -0.0125 L 0.04179 3.7037E-6 L 0.05924 3.7037E-6 L 0.05924 0.01782 L 0.07135 0.03055 L 0.05924 0.04282 L 0.05924 0.06064 L 0.04179 0.06064 L 0.02982 0.07314 L 0.01745 0.06064 L 2.08333E-6 0.06064 L 2.08333E-6 0.04282 L -0.01224 0.03055 L 2.08333E-6 0.01782 L 2.08333E-6 3.7037E-6 Z " pathEditMode="relative" rAng="0" ptsTypes="AAAAAAAAAAAAAAA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02201 1.85185E-6 L 0.03776 -0.00949 L 0.05313 1.85185E-6 L 0.07513 1.85185E-6 L 0.07513 0.01319 L 0.0905 0.02268 L 0.07513 0.03194 L 0.07513 0.04537 L 0.05313 0.04537 L 0.03776 0.05463 L 0.02201 0.04537 L -4.16667E-6 0.04537 L -4.16667E-6 0.03194 L -0.01562 0.02268 L -4.16667E-6 0.01319 L -4.16667E-6 1.85185E-6 Z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0.06901 -4.44444E-6 0.125 0.01528 0.125 0.03426 C 0.125 0.05325 0.06901 0.06875 1.66667E-6 0.06875 C -0.06901 0.06875 -0.125 0.05325 -0.125 0.03426 C -0.125 0.01528 -0.06901 -4.44444E-6 1.66667E-6 -4.44444E-6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12617 -4.44444E-6 L 0.17721 0.03612 L 0.05091 0.03612 L 1.66667E-6 -4.44444E-6 Z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1198 -0.00417 0.03294 -0.01019 0.05794 -0.01019 C 0.09505 -0.01019 0.125 -0.00394 0.125 0.00393 C 0.125 0.00648 0.122 0.00879 0.11601 0.01088 C 0.11706 0.01088 1.66667E-6 0.04236 1.66667E-6 0.04282 C 1.66667E-6 0.04236 -0.11706 0.01088 -0.11602 0.01088 C -0.12201 0.00879 -0.125 0.00648 -0.125 0.00393 C -0.125 -0.00394 -0.09505 -0.01019 -0.05703 -0.01019 C -0.03294 -0.01019 -0.01198 -0.00417 1.66667E-6 1.85185E-6 Z " pathEditMode="relative" rAng="0" ptsTypes="AAAA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0.06901 -4.44444E-6 0.125 0.01528 0.125 0.03426 C 0.125 0.05325 0.06901 0.06875 1.66667E-6 0.06875 C -0.06901 0.06875 -0.125 0.05325 -0.125 0.03426 C -0.125 0.01528 -0.06901 -4.44444E-6 1.66667E-6 -4.44444E-6 Z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C 0.01198 -0.00509 0.03294 -0.01227 0.05794 -0.01227 C 0.09505 -0.01227 0.125 -0.00463 0.125 0.00486 C 0.125 0.0081 0.122 0.01088 0.11601 0.01343 C 0.11706 0.01343 1.66667E-6 0.05162 1.66667E-6 0.05208 C 1.66667E-6 0.05162 -0.11706 0.01343 -0.11602 0.01343 C -0.12201 0.01088 -0.125 0.0081 -0.125 0.00486 C -0.125 -0.00463 -0.09505 -0.01227 -0.05703 -0.01227 C -0.03294 -0.01227 -0.01198 -0.00509 1.66667E-6 -1.48148E-6 Z " pathEditMode="relative" rAng="0" ptsTypes="AAAAAAA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 l="5573" t="47366" r="6107" b="5914"/>
          <a:stretch>
            <a:fillRect/>
          </a:stretch>
        </p:blipFill>
        <p:spPr bwMode="auto">
          <a:xfrm>
            <a:off x="304800" y="533400"/>
            <a:ext cx="838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ơi bóng rổ giúp tăng chiều ca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8956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ướng dẫn đánh cầu lông mạnh và đúng kỹ thu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26" y="348672"/>
            <a:ext cx="2812473" cy="262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on gái chơi bóng rổ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8671"/>
            <a:ext cx="2590800" cy="262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uyển Việt Nam tập luyện giữa trư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798"/>
            <a:ext cx="4762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ất cả những thông tin cần biết về Hội thi Dân vũ thể thao trực tuyến trong hệ thống Hội LHPN Việt Nam - Ảnh 1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90269"/>
            <a:ext cx="3657600" cy="2857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4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/>
          </p:cNvPr>
          <p:cNvCxnSpPr>
            <a:cxnSpLocks/>
          </p:cNvCxnSpPr>
          <p:nvPr/>
        </p:nvCxnSpPr>
        <p:spPr>
          <a:xfrm>
            <a:off x="3384550" y="2176463"/>
            <a:ext cx="0" cy="201295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16025" y="2176463"/>
            <a:ext cx="1757363" cy="2139950"/>
            <a:chOff x="1215330" y="1632647"/>
            <a:chExt cx="1758548" cy="1604082"/>
          </a:xfrm>
        </p:grpSpPr>
        <p:pic>
          <p:nvPicPr>
            <p:cNvPr id="43020" name="图片 4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5330" y="1632647"/>
              <a:ext cx="1758548" cy="160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1" name="矩形 58"/>
            <p:cNvSpPr>
              <a:spLocks noChangeArrowheads="1"/>
            </p:cNvSpPr>
            <p:nvPr/>
          </p:nvSpPr>
          <p:spPr bwMode="auto">
            <a:xfrm>
              <a:off x="1423126" y="1885950"/>
              <a:ext cx="1342956" cy="72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400" b="1">
                  <a:solidFill>
                    <a:schemeClr val="bg1"/>
                  </a:solidFill>
                  <a:latin typeface="Arial-Rounded"/>
                  <a:ea typeface="Arial-Rounded"/>
                  <a:cs typeface="Arial-Rounded"/>
                  <a:sym typeface="+mn-lt"/>
                </a:rPr>
                <a:t>anh</a:t>
              </a:r>
              <a:endParaRPr lang="zh-CN" altLang="en-US" sz="4400" b="1">
                <a:solidFill>
                  <a:schemeClr val="bg1"/>
                </a:solidFill>
                <a:latin typeface="Arial-Rounded"/>
                <a:ea typeface="Arial-Rounded"/>
                <a:cs typeface="Arial-Rounded"/>
                <a:sym typeface="+mn-lt"/>
              </a:endParaRPr>
            </a:p>
          </p:txBody>
        </p:sp>
      </p:grpSp>
      <p:sp>
        <p:nvSpPr>
          <p:cNvPr id="15" name="Hộp Văn bản 14"/>
          <p:cNvSpPr txBox="1">
            <a:spLocks noChangeArrowheads="1"/>
          </p:cNvSpPr>
          <p:nvPr/>
        </p:nvSpPr>
        <p:spPr bwMode="auto">
          <a:xfrm>
            <a:off x="1244600" y="990600"/>
            <a:ext cx="6845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Tìm từ ngữ chứa vần </a:t>
            </a:r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anh, ênh, inh</a:t>
            </a:r>
            <a:endParaRPr lang="vi-VN" sz="36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60800" y="2114550"/>
            <a:ext cx="1758950" cy="2138363"/>
            <a:chOff x="3861166" y="1585370"/>
            <a:chExt cx="1758548" cy="1604082"/>
          </a:xfrm>
        </p:grpSpPr>
        <p:pic>
          <p:nvPicPr>
            <p:cNvPr id="43018" name="图片 4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61166" y="1585370"/>
              <a:ext cx="1758548" cy="160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9" name="矩形 58"/>
            <p:cNvSpPr>
              <a:spLocks noChangeArrowheads="1"/>
            </p:cNvSpPr>
            <p:nvPr/>
          </p:nvSpPr>
          <p:spPr bwMode="auto">
            <a:xfrm>
              <a:off x="4161054" y="1875352"/>
              <a:ext cx="1372777" cy="72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400" b="1">
                  <a:solidFill>
                    <a:schemeClr val="bg1"/>
                  </a:solidFill>
                  <a:latin typeface="Arial-Rounded"/>
                  <a:ea typeface="Arial-Rounded"/>
                  <a:cs typeface="Arial-Rounded"/>
                  <a:sym typeface="+mn-lt"/>
                </a:rPr>
                <a:t>ênh</a:t>
              </a:r>
              <a:endParaRPr lang="zh-CN" altLang="en-US" sz="4400" b="1">
                <a:solidFill>
                  <a:schemeClr val="bg1"/>
                </a:solidFill>
                <a:latin typeface="Arial-Rounded"/>
                <a:ea typeface="Arial-Rounded"/>
                <a:cs typeface="Arial-Rounded"/>
                <a:sym typeface="+mn-lt"/>
              </a:endParaRPr>
            </a:p>
          </p:txBody>
        </p:sp>
      </p:grpSp>
      <p:sp>
        <p:nvSpPr>
          <p:cNvPr id="17" name="Hộp Văn bản 16"/>
          <p:cNvSpPr txBox="1">
            <a:spLocks noChangeArrowheads="1"/>
          </p:cNvSpPr>
          <p:nvPr/>
        </p:nvSpPr>
        <p:spPr bwMode="auto">
          <a:xfrm>
            <a:off x="1568450" y="5029200"/>
            <a:ext cx="6591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Đặt câu với từ ngữ vừa tìm được</a:t>
            </a:r>
            <a:endParaRPr lang="vi-VN" sz="3600">
              <a:solidFill>
                <a:srgbClr val="002060"/>
              </a:solidFill>
              <a:latin typeface="Arial-Rounded"/>
              <a:ea typeface="Arial-Rounded"/>
              <a:cs typeface="Arial-Rounded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34138" y="2155825"/>
            <a:ext cx="1757362" cy="2139950"/>
            <a:chOff x="6433580" y="1617326"/>
            <a:chExt cx="1758548" cy="1604082"/>
          </a:xfrm>
        </p:grpSpPr>
        <p:pic>
          <p:nvPicPr>
            <p:cNvPr id="43016" name="图片 4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33580" y="1617326"/>
              <a:ext cx="1758548" cy="160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7" name="矩形 58"/>
            <p:cNvSpPr>
              <a:spLocks noChangeArrowheads="1"/>
            </p:cNvSpPr>
            <p:nvPr/>
          </p:nvSpPr>
          <p:spPr bwMode="auto">
            <a:xfrm>
              <a:off x="6663708" y="1875352"/>
              <a:ext cx="1372777" cy="72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400" b="1">
                  <a:solidFill>
                    <a:schemeClr val="bg1"/>
                  </a:solidFill>
                  <a:latin typeface="Arial-Rounded"/>
                  <a:ea typeface="Arial-Rounded"/>
                  <a:cs typeface="Arial-Rounded"/>
                  <a:sym typeface="+mn-lt"/>
                </a:rPr>
                <a:t>inh</a:t>
              </a:r>
              <a:endParaRPr lang="zh-CN" altLang="en-US" sz="4400" b="1">
                <a:solidFill>
                  <a:schemeClr val="bg1"/>
                </a:solidFill>
                <a:latin typeface="Arial-Rounded"/>
                <a:ea typeface="Arial-Rounded"/>
                <a:cs typeface="Arial-Rounded"/>
                <a:sym typeface="+mn-lt"/>
              </a:endParaRPr>
            </a:p>
          </p:txBody>
        </p:sp>
      </p:grpSp>
      <p:cxnSp>
        <p:nvCxnSpPr>
          <p:cNvPr id="18" name="直接连接符 48">
            <a:extLst/>
          </p:cNvPr>
          <p:cNvCxnSpPr>
            <a:cxnSpLocks/>
          </p:cNvCxnSpPr>
          <p:nvPr/>
        </p:nvCxnSpPr>
        <p:spPr>
          <a:xfrm>
            <a:off x="6067425" y="2219325"/>
            <a:ext cx="0" cy="201295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Phot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144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172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 l="6146" t="34703" r="9077" b="50000"/>
          <a:stretch>
            <a:fillRect/>
          </a:stretch>
        </p:blipFill>
        <p:spPr bwMode="auto">
          <a:xfrm>
            <a:off x="76200" y="1371600"/>
            <a:ext cx="8839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" name="Shape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81200" y="5638800"/>
            <a:ext cx="56388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Hộp Văn bản 4"/>
          <p:cNvSpPr txBox="1">
            <a:spLocks noChangeArrowheads="1"/>
          </p:cNvSpPr>
          <p:nvPr/>
        </p:nvSpPr>
        <p:spPr bwMode="auto">
          <a:xfrm>
            <a:off x="762000" y="5638800"/>
            <a:ext cx="899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>
                <a:latin typeface="Arial-Rounded"/>
                <a:ea typeface="Arial-Rounded"/>
                <a:cs typeface="Arial-Rounded"/>
              </a:rPr>
              <a:t>Con kênh xinh xinh chảy qua cánh đồng.</a:t>
            </a:r>
            <a:endParaRPr lang="vi-VN" sz="3600"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8" name="Hộp Văn bản 5"/>
          <p:cNvSpPr txBox="1">
            <a:spLocks noChangeArrowheads="1"/>
          </p:cNvSpPr>
          <p:nvPr/>
        </p:nvSpPr>
        <p:spPr bwMode="auto">
          <a:xfrm>
            <a:off x="1973392" y="5638800"/>
            <a:ext cx="104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ênh</a:t>
            </a:r>
            <a:endParaRPr lang="vi-VN" sz="36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9" name="Hộp Văn bản 5"/>
          <p:cNvSpPr txBox="1">
            <a:spLocks noChangeArrowheads="1"/>
          </p:cNvSpPr>
          <p:nvPr/>
        </p:nvSpPr>
        <p:spPr bwMode="auto">
          <a:xfrm>
            <a:off x="3048000" y="5638800"/>
            <a:ext cx="104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inh</a:t>
            </a:r>
            <a:endParaRPr lang="vi-VN" sz="36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0" name="Hộp Văn bản 5"/>
          <p:cNvSpPr txBox="1">
            <a:spLocks noChangeArrowheads="1"/>
          </p:cNvSpPr>
          <p:nvPr/>
        </p:nvSpPr>
        <p:spPr bwMode="auto">
          <a:xfrm>
            <a:off x="4038600" y="5638800"/>
            <a:ext cx="1044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inh</a:t>
            </a:r>
            <a:endParaRPr lang="vi-VN" sz="36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1" name="Hộp Văn bản 5"/>
          <p:cNvSpPr txBox="1">
            <a:spLocks noChangeArrowheads="1"/>
          </p:cNvSpPr>
          <p:nvPr/>
        </p:nvSpPr>
        <p:spPr bwMode="auto">
          <a:xfrm>
            <a:off x="7010400" y="5638800"/>
            <a:ext cx="104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anh</a:t>
            </a:r>
            <a:endParaRPr lang="vi-VN" sz="36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36663" y="2057400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7696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16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" y="76200"/>
            <a:ext cx="915319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18" y="228600"/>
            <a:ext cx="908291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912368631455541214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8291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9813" y="993775"/>
            <a:ext cx="706437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90800" y="2342367"/>
            <a:ext cx="3962399" cy="154829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TIẾT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62</Words>
  <Application>Microsoft Office PowerPoint</Application>
  <PresentationFormat>On-screen Show (4:3)</PresentationFormat>
  <Paragraphs>20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.VnArial</vt:lpstr>
      <vt:lpstr>Arial</vt:lpstr>
      <vt:lpstr>Arial-Rounded</vt:lpstr>
      <vt:lpstr>Calibri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LOP00</cp:lastModifiedBy>
  <cp:revision>105</cp:revision>
  <dcterms:created xsi:type="dcterms:W3CDTF">2006-08-16T00:00:00Z</dcterms:created>
  <dcterms:modified xsi:type="dcterms:W3CDTF">2022-11-28T08:32:02Z</dcterms:modified>
</cp:coreProperties>
</file>